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Poppins Light" panose="00000400000000000000" pitchFamily="2" charset="0"/>
      <p:regular r:id="rId10"/>
    </p:embeddedFont>
    <p:embeddedFont>
      <p:font typeface="Roboto Light" panose="02000000000000000000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599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79846" y="1318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ThriftTech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760280" y="2383136"/>
            <a:ext cx="1110972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35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 Refurbished Marketplace for Technical Products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671041" y="311788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Affordable access to gadgets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93790" y="42932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Name - Shalinkumar Harishkumar Prajapati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93790" y="4911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Enroll no. - 23002170210101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793790" y="55293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Div. - C2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93790" y="61474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0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Roll no. - 54</a:t>
            </a:r>
            <a:endParaRPr lang="en-US" sz="2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95CF161-0CD6-C917-050E-35D5B07FCBCE}"/>
              </a:ext>
            </a:extLst>
          </p:cNvPr>
          <p:cNvSpPr/>
          <p:nvPr/>
        </p:nvSpPr>
        <p:spPr>
          <a:xfrm>
            <a:off x="12870061" y="7772400"/>
            <a:ext cx="1687603" cy="362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6633249-48E4-D4CC-B1A8-097255A8D3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378"/>
            <a:ext cx="652653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Introduction to Thrifting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1785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93790" y="2851785"/>
            <a:ext cx="60960" cy="1730812"/>
          </a:xfrm>
          <a:prstGeom prst="roundRect">
            <a:avLst>
              <a:gd name="adj" fmla="val 156279"/>
            </a:avLst>
          </a:prstGeom>
          <a:solidFill>
            <a:srgbClr val="F2F2F3"/>
          </a:solidFill>
          <a:ln/>
        </p:spPr>
      </p:sp>
      <p:sp>
        <p:nvSpPr>
          <p:cNvPr id="5" name="Text 3"/>
          <p:cNvSpPr/>
          <p:nvPr/>
        </p:nvSpPr>
        <p:spPr>
          <a:xfrm>
            <a:off x="1112044" y="3109079"/>
            <a:ext cx="29822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Buying Second-Hand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12044" y="3599497"/>
            <a:ext cx="36208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Thrifting means buying second-hand or pre-owned items.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51785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216962" y="2851785"/>
            <a:ext cx="60960" cy="1730812"/>
          </a:xfrm>
          <a:prstGeom prst="roundRect">
            <a:avLst>
              <a:gd name="adj" fmla="val 156279"/>
            </a:avLst>
          </a:prstGeom>
          <a:solidFill>
            <a:srgbClr val="F2F2F3"/>
          </a:solidFill>
          <a:ln/>
        </p:spPr>
      </p:sp>
      <p:sp>
        <p:nvSpPr>
          <p:cNvPr id="9" name="Text 7"/>
          <p:cNvSpPr/>
          <p:nvPr/>
        </p:nvSpPr>
        <p:spPr>
          <a:xfrm>
            <a:off x="5535216" y="3109079"/>
            <a:ext cx="35843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Reuse and Reduce Waste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35216" y="3599497"/>
            <a:ext cx="36208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Focuses on reuse, recycle, and reducing waste.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51785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40133" y="2851785"/>
            <a:ext cx="60960" cy="1730812"/>
          </a:xfrm>
          <a:prstGeom prst="roundRect">
            <a:avLst>
              <a:gd name="adj" fmla="val 156279"/>
            </a:avLst>
          </a:prstGeom>
          <a:solidFill>
            <a:srgbClr val="F2F2F3"/>
          </a:solidFill>
          <a:ln/>
        </p:spPr>
      </p:sp>
      <p:sp>
        <p:nvSpPr>
          <p:cNvPr id="13" name="Text 11"/>
          <p:cNvSpPr/>
          <p:nvPr/>
        </p:nvSpPr>
        <p:spPr>
          <a:xfrm>
            <a:off x="9958388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Popular Categories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58388" y="3599497"/>
            <a:ext cx="36208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Popular in clothing, gadgets, and household items.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809411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93790" y="4809411"/>
            <a:ext cx="60960" cy="1730812"/>
          </a:xfrm>
          <a:prstGeom prst="roundRect">
            <a:avLst>
              <a:gd name="adj" fmla="val 156279"/>
            </a:avLst>
          </a:prstGeom>
          <a:solidFill>
            <a:srgbClr val="F2F2F3"/>
          </a:solidFill>
          <a:ln/>
        </p:spPr>
      </p:sp>
      <p:sp>
        <p:nvSpPr>
          <p:cNvPr id="17" name="Text 15"/>
          <p:cNvSpPr/>
          <p:nvPr/>
        </p:nvSpPr>
        <p:spPr>
          <a:xfrm>
            <a:off x="1112044" y="5066705"/>
            <a:ext cx="31876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Affordable Alternatives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12044" y="5557123"/>
            <a:ext cx="36208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Provides affordable alternatives to new products.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809411"/>
            <a:ext cx="4196358" cy="1730812"/>
          </a:xfrm>
          <a:prstGeom prst="roundRect">
            <a:avLst>
              <a:gd name="adj" fmla="val 5504"/>
            </a:avLst>
          </a:prstGeom>
          <a:solidFill>
            <a:srgbClr val="050505"/>
          </a:solidFill>
          <a:ln w="30480">
            <a:solidFill>
              <a:srgbClr val="56565B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216962" y="4809411"/>
            <a:ext cx="60960" cy="1730812"/>
          </a:xfrm>
          <a:prstGeom prst="roundRect">
            <a:avLst>
              <a:gd name="adj" fmla="val 156279"/>
            </a:avLst>
          </a:prstGeom>
          <a:solidFill>
            <a:srgbClr val="F2F2F3"/>
          </a:solidFill>
          <a:ln/>
        </p:spPr>
      </p:sp>
      <p:sp>
        <p:nvSpPr>
          <p:cNvPr id="21" name="Text 19"/>
          <p:cNvSpPr/>
          <p:nvPr/>
        </p:nvSpPr>
        <p:spPr>
          <a:xfrm>
            <a:off x="5535216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Sustainable Lifestyle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35216" y="5557123"/>
            <a:ext cx="36208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Encourages a sustainable lifestyle.</a:t>
            </a:r>
            <a:endParaRPr lang="en-US" sz="17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0F7479B-E11C-F079-433C-A61E9C460631}"/>
              </a:ext>
            </a:extLst>
          </p:cNvPr>
          <p:cNvSpPr/>
          <p:nvPr/>
        </p:nvSpPr>
        <p:spPr>
          <a:xfrm>
            <a:off x="12870061" y="7772400"/>
            <a:ext cx="1687603" cy="362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61BA409-386C-7F95-EE3A-348FB23D0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12123" y="1218903"/>
            <a:ext cx="5504259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Why Thrifting in Tech?</a:t>
            </a:r>
            <a:endParaRPr lang="en-US" sz="4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8135303" cy="813530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412123" y="234660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Refurbished gadgets are tested for quality and reliability.</a:t>
            </a: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8412123" y="277457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30–70% cheaper compared to new products.</a:t>
            </a:r>
            <a:endParaRPr lang="en-US" dirty="0"/>
          </a:p>
        </p:txBody>
      </p:sp>
      <p:sp>
        <p:nvSpPr>
          <p:cNvPr id="6" name="Text 3"/>
          <p:cNvSpPr/>
          <p:nvPr/>
        </p:nvSpPr>
        <p:spPr>
          <a:xfrm>
            <a:off x="8412123" y="3216672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Helps reduce electronic waste.</a:t>
            </a:r>
            <a:endParaRPr lang="en-US" dirty="0"/>
          </a:p>
        </p:txBody>
      </p:sp>
      <p:sp>
        <p:nvSpPr>
          <p:cNvPr id="7" name="Text 4"/>
          <p:cNvSpPr/>
          <p:nvPr/>
        </p:nvSpPr>
        <p:spPr>
          <a:xfrm>
            <a:off x="8412123" y="365877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Provides access to premium tech at affordable prices.</a:t>
            </a: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8412123" y="409130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Increasing demand among students and professionals.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F1E207-8A2F-E70F-8360-21A8BACBCBA3}"/>
              </a:ext>
            </a:extLst>
          </p:cNvPr>
          <p:cNvSpPr/>
          <p:nvPr/>
        </p:nvSpPr>
        <p:spPr>
          <a:xfrm>
            <a:off x="12870061" y="7772400"/>
            <a:ext cx="1687603" cy="362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E33FB72-DA9D-8ACE-A925-46DC868A3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092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The ThriftTech Idea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1028224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390" y="2554962"/>
            <a:ext cx="306110" cy="38266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8224" y="33133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Online Marketplace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8224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An online marketplace for refurbished technical products.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5451396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562" y="2554962"/>
            <a:ext cx="306110" cy="38266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451396" y="3313390"/>
            <a:ext cx="321802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Descripted &amp; Reviewed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5451396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Every item can be Descripted and reviewed.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640133" y="2171700"/>
            <a:ext cx="4196358" cy="2592348"/>
          </a:xfrm>
          <a:prstGeom prst="roundRect">
            <a:avLst>
              <a:gd name="adj" fmla="val 367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9874568" y="240613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61734" y="2554962"/>
            <a:ext cx="306110" cy="38266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9874568" y="3313390"/>
            <a:ext cx="28496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Secure Transactions</a:t>
            </a:r>
            <a:endParaRPr lang="en-US" sz="2200" dirty="0"/>
          </a:p>
        </p:txBody>
      </p:sp>
      <p:sp>
        <p:nvSpPr>
          <p:cNvPr id="17" name="Text 12"/>
          <p:cNvSpPr/>
          <p:nvPr/>
        </p:nvSpPr>
        <p:spPr>
          <a:xfrm>
            <a:off x="9874568" y="3803809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Secure transactions for both buyers and sellers.</a:t>
            </a:r>
            <a:endParaRPr lang="en-US" sz="1750" dirty="0"/>
          </a:p>
        </p:txBody>
      </p:sp>
      <p:sp>
        <p:nvSpPr>
          <p:cNvPr id="18" name="Shape 13"/>
          <p:cNvSpPr/>
          <p:nvPr/>
        </p:nvSpPr>
        <p:spPr>
          <a:xfrm>
            <a:off x="793790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Shape 14"/>
          <p:cNvSpPr/>
          <p:nvPr/>
        </p:nvSpPr>
        <p:spPr>
          <a:xfrm>
            <a:off x="1028224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5390" y="5374124"/>
            <a:ext cx="306110" cy="3826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1028224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Affordability &amp; Trust</a:t>
            </a:r>
            <a:endParaRPr lang="en-US" sz="2200" dirty="0"/>
          </a:p>
        </p:txBody>
      </p:sp>
      <p:sp>
        <p:nvSpPr>
          <p:cNvPr id="22" name="Text 16"/>
          <p:cNvSpPr/>
          <p:nvPr/>
        </p:nvSpPr>
        <p:spPr>
          <a:xfrm>
            <a:off x="1028224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Focus on affordability and trust.</a:t>
            </a:r>
            <a:endParaRPr lang="en-US" sz="1750" dirty="0"/>
          </a:p>
        </p:txBody>
      </p:sp>
      <p:sp>
        <p:nvSpPr>
          <p:cNvPr id="23" name="Shape 17"/>
          <p:cNvSpPr/>
          <p:nvPr/>
        </p:nvSpPr>
        <p:spPr>
          <a:xfrm>
            <a:off x="7428548" y="4990862"/>
            <a:ext cx="6407944" cy="2229445"/>
          </a:xfrm>
          <a:prstGeom prst="roundRect">
            <a:avLst>
              <a:gd name="adj" fmla="val 427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4" name="Shape 18"/>
          <p:cNvSpPr/>
          <p:nvPr/>
        </p:nvSpPr>
        <p:spPr>
          <a:xfrm>
            <a:off x="7662982" y="5225296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2F2F3"/>
          </a:solidFill>
          <a:ln/>
        </p:spPr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50148" y="5374124"/>
            <a:ext cx="306110" cy="382667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662982" y="613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Eco-Friendly</a:t>
            </a:r>
            <a:endParaRPr lang="en-US" sz="2200" dirty="0"/>
          </a:p>
        </p:txBody>
      </p:sp>
      <p:sp>
        <p:nvSpPr>
          <p:cNvPr id="27" name="Text 20"/>
          <p:cNvSpPr/>
          <p:nvPr/>
        </p:nvSpPr>
        <p:spPr>
          <a:xfrm>
            <a:off x="7662982" y="6622971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Promotes eco-friendly consumption.</a:t>
            </a:r>
            <a:endParaRPr lang="en-US" sz="175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4BE1564-CDC3-17CC-F733-40C6BC426B27}"/>
              </a:ext>
            </a:extLst>
          </p:cNvPr>
          <p:cNvSpPr/>
          <p:nvPr/>
        </p:nvSpPr>
        <p:spPr>
          <a:xfrm>
            <a:off x="12870061" y="7772400"/>
            <a:ext cx="1687603" cy="362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C4444D42-7674-3332-B45D-62657FA60C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1589257"/>
            <a:ext cx="5268635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Benefits of ThriftTech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273575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Buyers get affordable, high-quality gadgets.</a:t>
            </a:r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721638" y="330279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Sellers can easily resell their used products.</a:t>
            </a: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21638" y="386982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Environment benefits from reduced e-waste.</a:t>
            </a: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721638" y="4436864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Extends the life cycle of electronic products.</a:t>
            </a:r>
            <a:endParaRPr lang="en-US" dirty="0"/>
          </a:p>
        </p:txBody>
      </p:sp>
      <p:sp>
        <p:nvSpPr>
          <p:cNvPr id="7" name="Text 5"/>
          <p:cNvSpPr/>
          <p:nvPr/>
        </p:nvSpPr>
        <p:spPr>
          <a:xfrm>
            <a:off x="721638" y="5003899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Creates a trusted refurbished tech community.</a:t>
            </a:r>
            <a:endParaRPr lang="en-US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0"/>
            <a:ext cx="8229600" cy="8229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5DCBCA-3A63-E3D9-32BD-7F9E5AE688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5317" y="543561"/>
            <a:ext cx="4662964" cy="582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Scope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52820" y="1375410"/>
            <a:ext cx="746046" cy="1119068"/>
          </a:xfrm>
          <a:prstGeom prst="roundRect">
            <a:avLst>
              <a:gd name="adj" fmla="val 36002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85944" y="1760101"/>
            <a:ext cx="2796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85317" y="1561862"/>
            <a:ext cx="2611160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Expand Product Range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1585317" y="1965007"/>
            <a:ext cx="690586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Expand product range: mobiles, laptops, accessories.</a:t>
            </a:r>
            <a:endParaRPr lang="en-US" sz="1450" dirty="0"/>
          </a:p>
        </p:txBody>
      </p:sp>
      <p:sp>
        <p:nvSpPr>
          <p:cNvPr id="8" name="Shape 5"/>
          <p:cNvSpPr/>
          <p:nvPr/>
        </p:nvSpPr>
        <p:spPr>
          <a:xfrm>
            <a:off x="652820" y="2680930"/>
            <a:ext cx="746046" cy="1119068"/>
          </a:xfrm>
          <a:prstGeom prst="roundRect">
            <a:avLst>
              <a:gd name="adj" fmla="val 36002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885944" y="3065621"/>
            <a:ext cx="2796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585317" y="2867382"/>
            <a:ext cx="2822258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AI-Based Quality Checks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1585317" y="3270528"/>
            <a:ext cx="690586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AI-based quality checks for more trust.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652820" y="3986451"/>
            <a:ext cx="746046" cy="1119068"/>
          </a:xfrm>
          <a:prstGeom prst="roundRect">
            <a:avLst>
              <a:gd name="adj" fmla="val 36002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85944" y="4371142"/>
            <a:ext cx="2796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585317" y="4172902"/>
            <a:ext cx="3401497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Sustainable Tech Community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1585317" y="4576048"/>
            <a:ext cx="690586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Build a strong sustainable tech community.</a:t>
            </a:r>
            <a:endParaRPr lang="en-US" sz="1450" dirty="0"/>
          </a:p>
        </p:txBody>
      </p:sp>
      <p:sp>
        <p:nvSpPr>
          <p:cNvPr id="16" name="Shape 13"/>
          <p:cNvSpPr/>
          <p:nvPr/>
        </p:nvSpPr>
        <p:spPr>
          <a:xfrm>
            <a:off x="652820" y="5291971"/>
            <a:ext cx="746046" cy="1119068"/>
          </a:xfrm>
          <a:prstGeom prst="roundRect">
            <a:avLst>
              <a:gd name="adj" fmla="val 36002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85944" y="5676662"/>
            <a:ext cx="2796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585317" y="5478423"/>
            <a:ext cx="2331482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Delivery System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585317" y="5881568"/>
            <a:ext cx="690586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integration with delivery system</a:t>
            </a:r>
            <a:endParaRPr lang="en-US" sz="1450" dirty="0"/>
          </a:p>
        </p:txBody>
      </p:sp>
      <p:sp>
        <p:nvSpPr>
          <p:cNvPr id="20" name="Shape 17"/>
          <p:cNvSpPr/>
          <p:nvPr/>
        </p:nvSpPr>
        <p:spPr>
          <a:xfrm>
            <a:off x="652820" y="6597491"/>
            <a:ext cx="746046" cy="1119068"/>
          </a:xfrm>
          <a:prstGeom prst="roundRect">
            <a:avLst>
              <a:gd name="adj" fmla="val 36002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1" name="Text 18"/>
          <p:cNvSpPr/>
          <p:nvPr/>
        </p:nvSpPr>
        <p:spPr>
          <a:xfrm>
            <a:off x="885944" y="6982182"/>
            <a:ext cx="279678" cy="349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5</a:t>
            </a:r>
            <a:endParaRPr lang="en-US" sz="2200" dirty="0"/>
          </a:p>
        </p:txBody>
      </p:sp>
      <p:sp>
        <p:nvSpPr>
          <p:cNvPr id="22" name="Text 19"/>
          <p:cNvSpPr/>
          <p:nvPr/>
        </p:nvSpPr>
        <p:spPr>
          <a:xfrm>
            <a:off x="1585317" y="6783943"/>
            <a:ext cx="2331482" cy="2913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Discounts &amp; Offers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1585317" y="7187089"/>
            <a:ext cx="6905863" cy="2984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Can give good Discounts &amp; Offers to regular users</a:t>
            </a:r>
            <a:endParaRPr lang="en-US" sz="145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3E9BEC6-C07B-4DDE-DA36-D83B9F448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6596" y="3525520"/>
            <a:ext cx="5917208" cy="1284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650"/>
              </a:lnSpc>
              <a:buNone/>
            </a:pPr>
            <a:r>
              <a:rPr lang="en-US" sz="7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Thank You!</a:t>
            </a:r>
            <a:endParaRPr lang="en-US" sz="7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A255ED-CA8C-CB21-4B54-C65D7C838392}"/>
              </a:ext>
            </a:extLst>
          </p:cNvPr>
          <p:cNvSpPr/>
          <p:nvPr/>
        </p:nvSpPr>
        <p:spPr>
          <a:xfrm>
            <a:off x="12870061" y="7772400"/>
            <a:ext cx="1687603" cy="36290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7D55E3D-9AC2-D51B-CFD2-475A78D30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640" y="1"/>
            <a:ext cx="1087120" cy="10871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283</Words>
  <Application>Microsoft Office PowerPoint</Application>
  <PresentationFormat>Custom</PresentationFormat>
  <Paragraphs>65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Roboto Light</vt:lpstr>
      <vt:lpstr>Poppins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Radhey Prajapati</cp:lastModifiedBy>
  <cp:revision>2</cp:revision>
  <dcterms:created xsi:type="dcterms:W3CDTF">2025-08-23T03:46:41Z</dcterms:created>
  <dcterms:modified xsi:type="dcterms:W3CDTF">2025-08-23T04:09:37Z</dcterms:modified>
</cp:coreProperties>
</file>